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801600" cy="9601200" type="A3"/>
  <p:notesSz cx="6858000" cy="9144000"/>
  <p:defaultTextStyle>
    <a:defPPr>
      <a:defRPr lang="es-ES"/>
    </a:defPPr>
    <a:lvl1pPr marL="0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10956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21913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32869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43825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54782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65738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76695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87651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644" y="-90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60120" y="2982599"/>
            <a:ext cx="10881360" cy="205803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109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219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328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438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547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657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766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87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C798F-DBC9-4542-98A2-01FAA96B611F}" type="datetimeFigureOut">
              <a:rPr lang="es-ES" smtClean="0"/>
              <a:t>10/11/2021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4242F-A849-4780-8EF2-419B99D8742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C798F-DBC9-4542-98A2-01FAA96B611F}" type="datetimeFigureOut">
              <a:rPr lang="es-ES" smtClean="0"/>
              <a:t>10/11/2021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4242F-A849-4780-8EF2-419B99D8742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9281160" y="604524"/>
            <a:ext cx="2880360" cy="1290383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40080" y="604524"/>
            <a:ext cx="8427720" cy="1290383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C798F-DBC9-4542-98A2-01FAA96B611F}" type="datetimeFigureOut">
              <a:rPr lang="es-ES" smtClean="0"/>
              <a:t>10/11/2021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4242F-A849-4780-8EF2-419B99D8742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C798F-DBC9-4542-98A2-01FAA96B611F}" type="datetimeFigureOut">
              <a:rPr lang="es-ES" smtClean="0"/>
              <a:t>10/11/2021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4242F-A849-4780-8EF2-419B99D8742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11239" y="6169662"/>
            <a:ext cx="10881360" cy="190690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11239" y="4069402"/>
            <a:ext cx="10881360" cy="2100262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10956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21913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3286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4382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5478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6573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7669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8765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C798F-DBC9-4542-98A2-01FAA96B611F}" type="datetimeFigureOut">
              <a:rPr lang="es-ES" smtClean="0"/>
              <a:t>10/11/2021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4242F-A849-4780-8EF2-419B99D8742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40080" y="3529334"/>
            <a:ext cx="5654040" cy="9979025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507480" y="3529334"/>
            <a:ext cx="5654040" cy="9979025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C798F-DBC9-4542-98A2-01FAA96B611F}" type="datetimeFigureOut">
              <a:rPr lang="es-ES" smtClean="0"/>
              <a:t>10/11/2021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4242F-A849-4780-8EF2-419B99D8742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0956" indent="0">
              <a:buNone/>
              <a:defRPr sz="2700" b="1"/>
            </a:lvl2pPr>
            <a:lvl3pPr marL="1221913" indent="0">
              <a:buNone/>
              <a:defRPr sz="2400" b="1"/>
            </a:lvl3pPr>
            <a:lvl4pPr marL="1832869" indent="0">
              <a:buNone/>
              <a:defRPr sz="2100" b="1"/>
            </a:lvl4pPr>
            <a:lvl5pPr marL="2443825" indent="0">
              <a:buNone/>
              <a:defRPr sz="2100" b="1"/>
            </a:lvl5pPr>
            <a:lvl6pPr marL="3054782" indent="0">
              <a:buNone/>
              <a:defRPr sz="2100" b="1"/>
            </a:lvl6pPr>
            <a:lvl7pPr marL="3665738" indent="0">
              <a:buNone/>
              <a:defRPr sz="2100" b="1"/>
            </a:lvl7pPr>
            <a:lvl8pPr marL="4276695" indent="0">
              <a:buNone/>
              <a:defRPr sz="2100" b="1"/>
            </a:lvl8pPr>
            <a:lvl9pPr marL="4887651" indent="0">
              <a:buNone/>
              <a:defRPr sz="21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503038" y="2149158"/>
            <a:ext cx="5658486" cy="89566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0956" indent="0">
              <a:buNone/>
              <a:defRPr sz="2700" b="1"/>
            </a:lvl2pPr>
            <a:lvl3pPr marL="1221913" indent="0">
              <a:buNone/>
              <a:defRPr sz="2400" b="1"/>
            </a:lvl3pPr>
            <a:lvl4pPr marL="1832869" indent="0">
              <a:buNone/>
              <a:defRPr sz="2100" b="1"/>
            </a:lvl4pPr>
            <a:lvl5pPr marL="2443825" indent="0">
              <a:buNone/>
              <a:defRPr sz="2100" b="1"/>
            </a:lvl5pPr>
            <a:lvl6pPr marL="3054782" indent="0">
              <a:buNone/>
              <a:defRPr sz="2100" b="1"/>
            </a:lvl6pPr>
            <a:lvl7pPr marL="3665738" indent="0">
              <a:buNone/>
              <a:defRPr sz="2100" b="1"/>
            </a:lvl7pPr>
            <a:lvl8pPr marL="4276695" indent="0">
              <a:buNone/>
              <a:defRPr sz="2100" b="1"/>
            </a:lvl8pPr>
            <a:lvl9pPr marL="4887651" indent="0">
              <a:buNone/>
              <a:defRPr sz="21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503038" y="3044825"/>
            <a:ext cx="5658486" cy="553180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C798F-DBC9-4542-98A2-01FAA96B611F}" type="datetimeFigureOut">
              <a:rPr lang="es-ES" smtClean="0"/>
              <a:t>10/11/2021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4242F-A849-4780-8EF2-419B99D8742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C798F-DBC9-4542-98A2-01FAA96B611F}" type="datetimeFigureOut">
              <a:rPr lang="es-ES" smtClean="0"/>
              <a:t>10/11/2021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4242F-A849-4780-8EF2-419B99D8742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C798F-DBC9-4542-98A2-01FAA96B611F}" type="datetimeFigureOut">
              <a:rPr lang="es-ES" smtClean="0"/>
              <a:t>10/11/2021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4242F-A849-4780-8EF2-419B99D8742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0084" y="382271"/>
            <a:ext cx="4211639" cy="1626870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5071" y="382274"/>
            <a:ext cx="7156450" cy="8194358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40084" y="2009142"/>
            <a:ext cx="4211639" cy="6567488"/>
          </a:xfrm>
        </p:spPr>
        <p:txBody>
          <a:bodyPr/>
          <a:lstStyle>
            <a:lvl1pPr marL="0" indent="0">
              <a:buNone/>
              <a:defRPr sz="1900"/>
            </a:lvl1pPr>
            <a:lvl2pPr marL="610956" indent="0">
              <a:buNone/>
              <a:defRPr sz="1600"/>
            </a:lvl2pPr>
            <a:lvl3pPr marL="1221913" indent="0">
              <a:buNone/>
              <a:defRPr sz="1300"/>
            </a:lvl3pPr>
            <a:lvl4pPr marL="1832869" indent="0">
              <a:buNone/>
              <a:defRPr sz="1200"/>
            </a:lvl4pPr>
            <a:lvl5pPr marL="2443825" indent="0">
              <a:buNone/>
              <a:defRPr sz="1200"/>
            </a:lvl5pPr>
            <a:lvl6pPr marL="3054782" indent="0">
              <a:buNone/>
              <a:defRPr sz="1200"/>
            </a:lvl6pPr>
            <a:lvl7pPr marL="3665738" indent="0">
              <a:buNone/>
              <a:defRPr sz="1200"/>
            </a:lvl7pPr>
            <a:lvl8pPr marL="4276695" indent="0">
              <a:buNone/>
              <a:defRPr sz="1200"/>
            </a:lvl8pPr>
            <a:lvl9pPr marL="4887651" indent="0">
              <a:buNone/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C798F-DBC9-4542-98A2-01FAA96B611F}" type="datetimeFigureOut">
              <a:rPr lang="es-ES" smtClean="0"/>
              <a:t>10/11/2021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4242F-A849-4780-8EF2-419B99D8742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300"/>
            </a:lvl1pPr>
            <a:lvl2pPr marL="610956" indent="0">
              <a:buNone/>
              <a:defRPr sz="3700"/>
            </a:lvl2pPr>
            <a:lvl3pPr marL="1221913" indent="0">
              <a:buNone/>
              <a:defRPr sz="3200"/>
            </a:lvl3pPr>
            <a:lvl4pPr marL="1832869" indent="0">
              <a:buNone/>
              <a:defRPr sz="2700"/>
            </a:lvl4pPr>
            <a:lvl5pPr marL="2443825" indent="0">
              <a:buNone/>
              <a:defRPr sz="2700"/>
            </a:lvl5pPr>
            <a:lvl6pPr marL="3054782" indent="0">
              <a:buNone/>
              <a:defRPr sz="2700"/>
            </a:lvl6pPr>
            <a:lvl7pPr marL="3665738" indent="0">
              <a:buNone/>
              <a:defRPr sz="2700"/>
            </a:lvl7pPr>
            <a:lvl8pPr marL="4276695" indent="0">
              <a:buNone/>
              <a:defRPr sz="2700"/>
            </a:lvl8pPr>
            <a:lvl9pPr marL="4887651" indent="0">
              <a:buNone/>
              <a:defRPr sz="27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1900"/>
            </a:lvl1pPr>
            <a:lvl2pPr marL="610956" indent="0">
              <a:buNone/>
              <a:defRPr sz="1600"/>
            </a:lvl2pPr>
            <a:lvl3pPr marL="1221913" indent="0">
              <a:buNone/>
              <a:defRPr sz="1300"/>
            </a:lvl3pPr>
            <a:lvl4pPr marL="1832869" indent="0">
              <a:buNone/>
              <a:defRPr sz="1200"/>
            </a:lvl4pPr>
            <a:lvl5pPr marL="2443825" indent="0">
              <a:buNone/>
              <a:defRPr sz="1200"/>
            </a:lvl5pPr>
            <a:lvl6pPr marL="3054782" indent="0">
              <a:buNone/>
              <a:defRPr sz="1200"/>
            </a:lvl6pPr>
            <a:lvl7pPr marL="3665738" indent="0">
              <a:buNone/>
              <a:defRPr sz="1200"/>
            </a:lvl7pPr>
            <a:lvl8pPr marL="4276695" indent="0">
              <a:buNone/>
              <a:defRPr sz="1200"/>
            </a:lvl8pPr>
            <a:lvl9pPr marL="4887651" indent="0">
              <a:buNone/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C798F-DBC9-4542-98A2-01FAA96B611F}" type="datetimeFigureOut">
              <a:rPr lang="es-ES" smtClean="0"/>
              <a:t>10/11/2021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4242F-A849-4780-8EF2-419B99D8742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2191" tIns="61096" rIns="122191" bIns="61096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40080" y="2240284"/>
            <a:ext cx="11521440" cy="6336348"/>
          </a:xfrm>
          <a:prstGeom prst="rect">
            <a:avLst/>
          </a:prstGeom>
        </p:spPr>
        <p:txBody>
          <a:bodyPr vert="horz" lIns="122191" tIns="61096" rIns="122191" bIns="61096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40080" y="8898894"/>
            <a:ext cx="2987040" cy="511175"/>
          </a:xfrm>
          <a:prstGeom prst="rect">
            <a:avLst/>
          </a:prstGeom>
        </p:spPr>
        <p:txBody>
          <a:bodyPr vert="horz" lIns="122191" tIns="61096" rIns="122191" bIns="61096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6C798F-DBC9-4542-98A2-01FAA96B611F}" type="datetimeFigureOut">
              <a:rPr lang="es-ES" smtClean="0"/>
              <a:t>10/11/2021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73880" y="8898894"/>
            <a:ext cx="4053840" cy="511175"/>
          </a:xfrm>
          <a:prstGeom prst="rect">
            <a:avLst/>
          </a:prstGeom>
        </p:spPr>
        <p:txBody>
          <a:bodyPr vert="horz" lIns="122191" tIns="61096" rIns="122191" bIns="61096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9174480" y="8898894"/>
            <a:ext cx="2987040" cy="511175"/>
          </a:xfrm>
          <a:prstGeom prst="rect">
            <a:avLst/>
          </a:prstGeom>
        </p:spPr>
        <p:txBody>
          <a:bodyPr vert="horz" lIns="122191" tIns="61096" rIns="122191" bIns="61096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4242F-A849-4780-8EF2-419B99D8742A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21913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8217" indent="-458217" algn="l" defTabSz="1221913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2804" indent="-381848" algn="l" defTabSz="1221913" rtl="0" eaLnBrk="1" latinLnBrk="0" hangingPunct="1">
        <a:spcBef>
          <a:spcPct val="20000"/>
        </a:spcBef>
        <a:buFont typeface="Arial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7391" indent="-305478" algn="l" defTabSz="1221913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8347" indent="-305478" algn="l" defTabSz="1221913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9304" indent="-305478" algn="l" defTabSz="1221913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60260" indent="-305478" algn="l" defTabSz="1221913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71216" indent="-305478" algn="l" defTabSz="1221913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82173" indent="-305478" algn="l" defTabSz="1221913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93129" indent="-305478" algn="l" defTabSz="1221913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0956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1913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32869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3825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54782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65738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76695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87651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D:\Downloads\qrcod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61040" y="4008512"/>
            <a:ext cx="3744416" cy="3744416"/>
          </a:xfrm>
          <a:prstGeom prst="rect">
            <a:avLst/>
          </a:prstGeom>
          <a:noFill/>
        </p:spPr>
      </p:pic>
      <p:sp>
        <p:nvSpPr>
          <p:cNvPr id="13" name="12 Rectángulo"/>
          <p:cNvSpPr/>
          <p:nvPr/>
        </p:nvSpPr>
        <p:spPr>
          <a:xfrm>
            <a:off x="334252" y="192089"/>
            <a:ext cx="7578716" cy="7578716"/>
          </a:xfrm>
          <a:prstGeom prst="rect">
            <a:avLst/>
          </a:prstGeom>
          <a:noFill/>
          <a:ln w="139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3" rIns="91427" bIns="45713" anchor="ctr"/>
          <a:lstStyle/>
          <a:p>
            <a:pPr algn="ctr">
              <a:defRPr/>
            </a:pPr>
            <a:endParaRPr lang="es-ES">
              <a:ln w="50800">
                <a:solidFill>
                  <a:schemeClr val="tx1"/>
                </a:solidFill>
              </a:ln>
            </a:endParaRPr>
          </a:p>
        </p:txBody>
      </p:sp>
      <p:grpSp>
        <p:nvGrpSpPr>
          <p:cNvPr id="18" name="17 Grupo"/>
          <p:cNvGrpSpPr/>
          <p:nvPr/>
        </p:nvGrpSpPr>
        <p:grpSpPr>
          <a:xfrm>
            <a:off x="9065096" y="8328992"/>
            <a:ext cx="3456383" cy="1045473"/>
            <a:chOff x="9065096" y="8328992"/>
            <a:chExt cx="3456383" cy="1045473"/>
          </a:xfrm>
        </p:grpSpPr>
        <p:pic>
          <p:nvPicPr>
            <p:cNvPr id="14" name="Picture 11" descr="http://aulaabierta.arasaac.org/wp-content/uploads/2020/03/logo_ARASAAC_texto_color_fondo_blanco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149278" y="8575891"/>
              <a:ext cx="3372201" cy="7985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7 CuadroTexto"/>
            <p:cNvSpPr txBox="1">
              <a:spLocks noChangeArrowheads="1"/>
            </p:cNvSpPr>
            <p:nvPr/>
          </p:nvSpPr>
          <p:spPr bwMode="auto">
            <a:xfrm>
              <a:off x="9065096" y="8328992"/>
              <a:ext cx="1742709" cy="2856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s-ES" sz="1400" dirty="0">
                  <a:latin typeface="Arial" pitchFamily="34" charset="0"/>
                  <a:cs typeface="Arial" pitchFamily="34" charset="0"/>
                </a:rPr>
                <a:t>Pictograma:</a:t>
              </a:r>
            </a:p>
          </p:txBody>
        </p:sp>
      </p:grpSp>
      <p:sp>
        <p:nvSpPr>
          <p:cNvPr id="17" name="16 CuadroTexto"/>
          <p:cNvSpPr txBox="1"/>
          <p:nvPr/>
        </p:nvSpPr>
        <p:spPr>
          <a:xfrm>
            <a:off x="2296344" y="7824936"/>
            <a:ext cx="435728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9600" b="1" dirty="0" smtClean="0">
                <a:latin typeface="Arial" pitchFamily="34" charset="0"/>
                <a:cs typeface="Arial" pitchFamily="34" charset="0"/>
              </a:rPr>
              <a:t>CLASE</a:t>
            </a:r>
            <a:endParaRPr lang="es-ES" sz="9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D:\Downloads\clase (1).png"/>
          <p:cNvPicPr>
            <a:picLocks noChangeAspect="1" noChangeArrowheads="1"/>
          </p:cNvPicPr>
          <p:nvPr/>
        </p:nvPicPr>
        <p:blipFill>
          <a:blip r:embed="rId4" cstate="print"/>
          <a:srcRect l="10249" t="7435" r="10353" b="8629"/>
          <a:stretch>
            <a:fillRect/>
          </a:stretch>
        </p:blipFill>
        <p:spPr bwMode="auto">
          <a:xfrm>
            <a:off x="928192" y="336104"/>
            <a:ext cx="6174812" cy="6527659"/>
          </a:xfrm>
          <a:prstGeom prst="rect">
            <a:avLst/>
          </a:prstGeom>
          <a:noFill/>
        </p:spPr>
      </p:pic>
      <p:pic>
        <p:nvPicPr>
          <p:cNvPr id="1027" name="Picture 3" descr="D:\Downloads\classroom-gdead3d5d4_1920.jpg"/>
          <p:cNvPicPr>
            <a:picLocks noChangeAspect="1" noChangeArrowheads="1"/>
          </p:cNvPicPr>
          <p:nvPr/>
        </p:nvPicPr>
        <p:blipFill>
          <a:blip r:embed="rId5" cstate="print"/>
          <a:srcRect l="16077"/>
          <a:stretch>
            <a:fillRect/>
          </a:stretch>
        </p:blipFill>
        <p:spPr bwMode="auto">
          <a:xfrm>
            <a:off x="8345016" y="192088"/>
            <a:ext cx="4032216" cy="3603504"/>
          </a:xfrm>
          <a:prstGeom prst="rect">
            <a:avLst/>
          </a:prstGeom>
          <a:noFill/>
        </p:spPr>
      </p:pic>
      <p:sp>
        <p:nvSpPr>
          <p:cNvPr id="20" name="7 CuadroTexto"/>
          <p:cNvSpPr txBox="1">
            <a:spLocks noChangeArrowheads="1"/>
          </p:cNvSpPr>
          <p:nvPr/>
        </p:nvSpPr>
        <p:spPr bwMode="auto">
          <a:xfrm>
            <a:off x="11297344" y="3792488"/>
            <a:ext cx="1072208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1100" dirty="0" smtClean="0"/>
              <a:t>Foto </a:t>
            </a:r>
            <a:r>
              <a:rPr lang="es-ES" sz="1100" dirty="0" err="1" smtClean="0"/>
              <a:t>Pixabay</a:t>
            </a:r>
            <a:endParaRPr lang="es-ES" sz="11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ctángulo"/>
          <p:cNvSpPr/>
          <p:nvPr/>
        </p:nvSpPr>
        <p:spPr>
          <a:xfrm>
            <a:off x="334252" y="192089"/>
            <a:ext cx="7578716" cy="7578716"/>
          </a:xfrm>
          <a:prstGeom prst="rect">
            <a:avLst/>
          </a:prstGeom>
          <a:noFill/>
          <a:ln w="139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3" rIns="91427" bIns="45713" anchor="ctr"/>
          <a:lstStyle/>
          <a:p>
            <a:pPr algn="ctr">
              <a:defRPr/>
            </a:pPr>
            <a:endParaRPr lang="es-ES">
              <a:ln w="50800">
                <a:solidFill>
                  <a:schemeClr val="tx1"/>
                </a:solidFill>
              </a:ln>
            </a:endParaRPr>
          </a:p>
        </p:txBody>
      </p:sp>
      <p:grpSp>
        <p:nvGrpSpPr>
          <p:cNvPr id="2" name="17 Grupo"/>
          <p:cNvGrpSpPr/>
          <p:nvPr/>
        </p:nvGrpSpPr>
        <p:grpSpPr>
          <a:xfrm>
            <a:off x="9065096" y="8328992"/>
            <a:ext cx="3456383" cy="1045473"/>
            <a:chOff x="9065096" y="8328992"/>
            <a:chExt cx="3456383" cy="1045473"/>
          </a:xfrm>
        </p:grpSpPr>
        <p:pic>
          <p:nvPicPr>
            <p:cNvPr id="14" name="Picture 11" descr="http://aulaabierta.arasaac.org/wp-content/uploads/2020/03/logo_ARASAAC_texto_color_fondo_blanco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149278" y="8575891"/>
              <a:ext cx="3372201" cy="7985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7 CuadroTexto"/>
            <p:cNvSpPr txBox="1">
              <a:spLocks noChangeArrowheads="1"/>
            </p:cNvSpPr>
            <p:nvPr/>
          </p:nvSpPr>
          <p:spPr bwMode="auto">
            <a:xfrm>
              <a:off x="9065096" y="8328992"/>
              <a:ext cx="1742709" cy="2856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s-ES" sz="1400" dirty="0">
                  <a:latin typeface="Arial" pitchFamily="34" charset="0"/>
                  <a:cs typeface="Arial" pitchFamily="34" charset="0"/>
                </a:rPr>
                <a:t>Pictograma:</a:t>
              </a:r>
            </a:p>
          </p:txBody>
        </p:sp>
      </p:grpSp>
      <p:sp>
        <p:nvSpPr>
          <p:cNvPr id="17" name="16 CuadroTexto"/>
          <p:cNvSpPr txBox="1"/>
          <p:nvPr/>
        </p:nvSpPr>
        <p:spPr>
          <a:xfrm>
            <a:off x="2296344" y="7824936"/>
            <a:ext cx="426450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9600" b="1" dirty="0" smtClean="0">
                <a:latin typeface="Arial" pitchFamily="34" charset="0"/>
                <a:cs typeface="Arial" pitchFamily="34" charset="0"/>
              </a:rPr>
              <a:t>TEXTO</a:t>
            </a:r>
            <a:endParaRPr lang="es-ES" sz="9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1576264" y="2640360"/>
            <a:ext cx="5559599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800" b="1" dirty="0" smtClean="0">
                <a:latin typeface="Arial" pitchFamily="34" charset="0"/>
                <a:cs typeface="Arial" pitchFamily="34" charset="0"/>
              </a:rPr>
              <a:t>PICTO</a:t>
            </a:r>
          </a:p>
        </p:txBody>
      </p:sp>
      <p:sp>
        <p:nvSpPr>
          <p:cNvPr id="16" name="15 Rectángulo"/>
          <p:cNvSpPr/>
          <p:nvPr/>
        </p:nvSpPr>
        <p:spPr>
          <a:xfrm>
            <a:off x="8993088" y="4368552"/>
            <a:ext cx="3024336" cy="3024336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3" rIns="91427" bIns="45713" anchor="ctr"/>
          <a:lstStyle/>
          <a:p>
            <a:pPr algn="ctr">
              <a:defRPr/>
            </a:pPr>
            <a:endParaRPr lang="es-E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9137104" y="4800600"/>
            <a:ext cx="27285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Arial" pitchFamily="34" charset="0"/>
                <a:cs typeface="Arial" pitchFamily="34" charset="0"/>
              </a:rPr>
              <a:t>QR con enlace al vídeo del signado o 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bimodal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o una web que en la que se proporcione información adicional.</a:t>
            </a:r>
          </a:p>
        </p:txBody>
      </p:sp>
      <p:sp>
        <p:nvSpPr>
          <p:cNvPr id="19" name="18 Rectángulo"/>
          <p:cNvSpPr/>
          <p:nvPr/>
        </p:nvSpPr>
        <p:spPr>
          <a:xfrm>
            <a:off x="8417024" y="192088"/>
            <a:ext cx="4032448" cy="4032448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3" rIns="91427" bIns="45713" anchor="ctr"/>
          <a:lstStyle/>
          <a:p>
            <a:pPr algn="ctr">
              <a:defRPr/>
            </a:pPr>
            <a:endParaRPr lang="es-E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8633048" y="1344216"/>
            <a:ext cx="3528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800" b="1" dirty="0" smtClean="0">
                <a:latin typeface="Arial" pitchFamily="34" charset="0"/>
                <a:cs typeface="Arial" pitchFamily="34" charset="0"/>
              </a:rPr>
              <a:t>FOTO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31</Words>
  <Application>Microsoft Office PowerPoint</Application>
  <PresentationFormat>Papel A3 (297 x 420 mm)</PresentationFormat>
  <Paragraphs>8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David Romero Corral</dc:creator>
  <cp:lastModifiedBy>David Romero Corral</cp:lastModifiedBy>
  <cp:revision>12</cp:revision>
  <dcterms:created xsi:type="dcterms:W3CDTF">2021-11-10T08:45:19Z</dcterms:created>
  <dcterms:modified xsi:type="dcterms:W3CDTF">2021-11-10T11:57:10Z</dcterms:modified>
</cp:coreProperties>
</file>